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5" y="3128962"/>
            <a:ext cx="4476750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09725"/>
            <a:ext cx="110394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7870" y="4509120"/>
            <a:ext cx="8541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8635" y="4509120"/>
            <a:ext cx="8541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4124" y="4509120"/>
            <a:ext cx="8541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66862"/>
            <a:ext cx="110966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687" y="5013176"/>
            <a:ext cx="7237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3012" y="2138362"/>
            <a:ext cx="65913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7936"/>
            <a:ext cx="114871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900636"/>
            <a:ext cx="8541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8573" y="6099826"/>
            <a:ext cx="8541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27600" y="6076677"/>
            <a:ext cx="6085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94891" y="6111401"/>
            <a:ext cx="6085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919287"/>
            <a:ext cx="108680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63691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2026-02-24T10:31:33Z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